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7" r:id="rId4"/>
    <p:sldId id="265" r:id="rId5"/>
    <p:sldId id="267" r:id="rId6"/>
    <p:sldId id="268" r:id="rId7"/>
    <p:sldId id="269" r:id="rId8"/>
    <p:sldId id="258" r:id="rId9"/>
    <p:sldId id="274" r:id="rId10"/>
    <p:sldId id="271" r:id="rId11"/>
    <p:sldId id="259" r:id="rId12"/>
    <p:sldId id="272" r:id="rId13"/>
    <p:sldId id="273" r:id="rId14"/>
    <p:sldId id="260" r:id="rId15"/>
    <p:sldId id="270" r:id="rId16"/>
    <p:sldId id="275" r:id="rId17"/>
    <p:sldId id="276" r:id="rId18"/>
    <p:sldId id="277" r:id="rId19"/>
    <p:sldId id="26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400"/>
    <a:srgbClr val="00985B"/>
    <a:srgbClr val="DE142A"/>
    <a:srgbClr val="FCD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9" autoAdjust="0"/>
    <p:restoredTop sz="94684"/>
  </p:normalViewPr>
  <p:slideViewPr>
    <p:cSldViewPr snapToGrid="0">
      <p:cViewPr varScale="1">
        <p:scale>
          <a:sx n="114" d="100"/>
          <a:sy n="114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C7FB-57A4-40FA-AAC6-C844056F9B39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A6F5C-FE13-4D57-899A-6F222542EE3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1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A6F5C-FE13-4D57-899A-6F222542EE3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11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A7B18-95E4-89C9-C4D8-C5217A92F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9B9086-B044-3503-D108-8E1E1901D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573FDB-7710-A728-AD4D-152749C7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91E0E7-F512-5884-5389-2E2AC2E9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F70F29-6BC5-756A-16B3-6E131012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04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862A8-7A30-0A89-157C-E111E475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11FD11-FCBB-E327-CF9F-47C9BB449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A4C5FF-6939-A1D7-D4C7-0C1567A7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985E8B-6F7E-6CC9-89AC-A92AB36E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00CF3F-86EB-1483-C98C-54CD8563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00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34A3CFB-268B-E151-A106-666FA3B0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26C1CE-60BA-2078-EF93-6EB7DBA8F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B51CDD-FADE-3652-215B-0226B73F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9697E8-476C-CF03-4E7A-6A58C2ED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BF05A1-013B-234C-9268-58D7525B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35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2B12A-1CAE-338A-C15E-57C42ED53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8852C1-81B6-F90D-EB47-5804F7124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853E8-D59E-7692-1531-AA1E787F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045A25-964B-488D-14A5-74DC6838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81E8C-D64F-EF8D-B050-B977C101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36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2C1BB-E3D5-ED4F-715C-D4218348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48180E-82C5-1507-F220-1B2F44520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CB8F24-3FE4-D066-4696-19C4970D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1F373-D1DA-3A20-57C9-6BD5BC68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6615D2-078C-E58E-2347-2E34AD95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09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82DEA-F5EE-9868-4CC8-350BC839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F99852-54F0-6DDF-F853-22AE98056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36871A-3D27-0D10-81EF-2F983E940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BD7A49-556E-F0E0-5FCA-F6F24F40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76C620-79AB-7165-AED7-5F8FF033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9CB708-4FD3-30C0-29D3-70DA26564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2295F-1418-41DC-4ECB-E185F4FB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3F9F3B-61C2-6070-1A98-9F806B268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7A73E41-A77D-F4D8-1B7A-6CC3337AB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377043A-E987-27D0-98EB-755E93111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B59CD8-F007-21F5-9998-3513D416A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558574E-860C-F0CB-EEEF-697486BD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71317E-46B1-5CF1-B943-8E9EF788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0A02271-96C2-474E-E100-42501E67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496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39290-6E17-AEFB-D97C-8FFC467E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811027A-B570-1086-8C89-FA23C96D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799C66F-5D0A-8600-CBA3-BD2F7269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BE914E-CA3A-398D-5BCA-95CD47EC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4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B6B829-7ED9-CE19-19A4-E27E016D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535E943-2FD0-E430-DD60-1FC26729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4BFB62-930F-C8FF-ED92-7DCCA3D1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31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03E6C-0A08-90B9-4054-787E02F2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595D7-F417-C70D-7157-008D9B4F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3167D4-26C1-7E9D-8E7C-2FDA9BD2E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5796FF-945B-3D39-01F3-24C9CF67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481A5A-8371-F966-1BAB-D4A8F206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85414F-7E77-1D59-01EA-1D42E064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42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9DAE5-C74E-51E2-88D4-6DDCACFB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BBDF79-7E1F-77D3-63BC-A0E67CFE7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D055BE-AEBD-8CD1-4288-9AE6EEE9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E4BFF4-03CC-0268-1A84-BCC5A7A9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2E0AB3-052E-157B-0796-03F315178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7E9628-1B10-8E6B-1AAF-21D8FA21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30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D45920-E4D5-7BBB-4E76-15B96C52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61FF3F-8B5B-BD32-DE90-3F99A59E2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5D08FE-3FEC-251C-10D5-94F9C623D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1CD1D9-E344-42F1-B76A-9A5885EF6324}" type="datetimeFigureOut">
              <a:rPr lang="nl-NL" smtClean="0"/>
              <a:t>23-09-2025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6EACF0-6408-D581-9D0C-371A162D0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648928-FC45-B55A-561E-D5A15D207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64FDA5-4FFE-4F33-8B91-318FA3E3E87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90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dl91g4wPQg?feature=oembed" TargetMode="Externa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4D8A2-9A07-5E4F-3450-99BE92F47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8032CE-19BA-A1D1-C32F-E8CD25A6A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kunst, Kinderkunst, Graphics, illustratie&#10;&#10;Door AI gegenereerde inhoud is mogelijk onjuist.">
            <a:extLst>
              <a:ext uri="{FF2B5EF4-FFF2-40B4-BE49-F238E27FC236}">
                <a16:creationId xmlns:a16="http://schemas.microsoft.com/office/drawing/2014/main" id="{2EB62AC4-2040-BDC2-FAE8-4C0555DE2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0" b="1"/>
          <a:stretch>
            <a:fillRect/>
          </a:stretch>
        </p:blipFill>
        <p:spPr>
          <a:xfrm>
            <a:off x="0" y="1"/>
            <a:ext cx="12219188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81973E-724D-29D3-F57B-5F94A3D06564}"/>
              </a:ext>
            </a:extLst>
          </p:cNvPr>
          <p:cNvSpPr txBox="1"/>
          <p:nvPr/>
        </p:nvSpPr>
        <p:spPr>
          <a:xfrm>
            <a:off x="3537204" y="4587133"/>
            <a:ext cx="900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/>
              <a:t>De kern van het Evangelie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DFBE91B-1CB2-4CF4-E9FC-843A2506715F}"/>
              </a:ext>
            </a:extLst>
          </p:cNvPr>
          <p:cNvSpPr txBox="1"/>
          <p:nvPr/>
        </p:nvSpPr>
        <p:spPr>
          <a:xfrm>
            <a:off x="8534400" y="5434709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Cathilda" panose="02000600000000000000" pitchFamily="50" charset="0"/>
              </a:rPr>
              <a:t>in 5 kleuren</a:t>
            </a:r>
          </a:p>
        </p:txBody>
      </p:sp>
      <p:pic>
        <p:nvPicPr>
          <p:cNvPr id="10" name="Afbeelding 9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3392403C-FF9E-66C6-A556-E5D3F54F4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12" name="Afbeelding 11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AD96B923-F978-75D5-DA14-3ABC84469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915" r="19538" b="16732"/>
          <a:stretch>
            <a:fillRect/>
          </a:stretch>
        </p:blipFill>
        <p:spPr>
          <a:xfrm>
            <a:off x="241968" y="5443904"/>
            <a:ext cx="8292432" cy="11437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766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26440-A0C4-C75F-29E3-BD46D2F4C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7AFED-888E-B9AE-00F8-55B32AC50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9DF5B532-A5E8-C939-7A40-2B5248AD2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5B9DF4C-6BFF-7252-4E1B-2212304E3B47}"/>
              </a:ext>
            </a:extLst>
          </p:cNvPr>
          <p:cNvSpPr txBox="1"/>
          <p:nvPr/>
        </p:nvSpPr>
        <p:spPr>
          <a:xfrm>
            <a:off x="2133600" y="2219325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6000" b="1" dirty="0">
              <a:solidFill>
                <a:srgbClr val="DE14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4400" b="1" dirty="0">
                <a:solidFill>
                  <a:srgbClr val="DE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Jezus gaf Zijn leven aan het kruis en als ik in Hem geloof, ben ik gered.</a:t>
            </a:r>
          </a:p>
        </p:txBody>
      </p:sp>
      <p:pic>
        <p:nvPicPr>
          <p:cNvPr id="5" name="Afbeelding 4" descr="Afbeelding met symbool, Karmijn, rood, Graphics&#10;&#10;Door AI gegenereerde inhoud is mogelijk onjuist.">
            <a:extLst>
              <a:ext uri="{FF2B5EF4-FFF2-40B4-BE49-F238E27FC236}">
                <a16:creationId xmlns:a16="http://schemas.microsoft.com/office/drawing/2014/main" id="{144BCB1B-AAB0-FAFD-4608-249725DF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4337625"/>
            <a:ext cx="2486025" cy="1857375"/>
          </a:xfrm>
          <a:prstGeom prst="rect">
            <a:avLst/>
          </a:prstGeom>
        </p:spPr>
      </p:pic>
      <p:pic>
        <p:nvPicPr>
          <p:cNvPr id="7" name="Afbeelding 6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7165D70C-5F06-D4F5-CA8B-B932FDC7C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9" name="Afbeelding 8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D33CDD7F-79BC-8B8F-DBD6-F7B385056E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schets, tekening, Lijnillustraties, lijntekening&#10;&#10;Door AI gegenereerde inhoud is mogelijk onjuist.">
            <a:extLst>
              <a:ext uri="{FF2B5EF4-FFF2-40B4-BE49-F238E27FC236}">
                <a16:creationId xmlns:a16="http://schemas.microsoft.com/office/drawing/2014/main" id="{91789228-BBE2-F2A4-A7FD-EE2FD9B1E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 b="1360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2F64464C-3530-3A4F-86C2-982399C11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7A1A87-EE75-1E07-C866-DD34D1AF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974B5795-B1C2-9963-B577-447FF7459A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5802A1D-92A2-3B80-DB51-2C3DC43474F5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Wat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verandert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er in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mijn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leven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als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ik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 de Heere Jezus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geloof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7" name="Afbeelding 6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F5A8200A-C7A4-A9D6-F0B1-001BE7EBA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9" name="Afbeelding 8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A4957729-4A59-5334-505E-7AC2C8BD8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7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EB5CAC-837A-2ADF-8774-E9032182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9C11FF-7819-C64C-F0DA-E8106424F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DEC13469-2371-8D3D-A26B-F9B0472C30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7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312D43B-2C10-77ED-AA08-93E11E19BC4C}"/>
              </a:ext>
            </a:extLst>
          </p:cNvPr>
          <p:cNvSpPr txBox="1"/>
          <p:nvPr/>
        </p:nvSpPr>
        <p:spPr>
          <a:xfrm>
            <a:off x="2305050" y="1859369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1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Jezus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stond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op uit de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dood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Als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ik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bij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Hem hoor,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wordt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ook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mijn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leven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nieuw</a:t>
            </a:r>
            <a:r>
              <a:rPr lang="en-US" sz="5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Afbeelding 4" descr="Afbeelding met schets, clipart, tekening, ontwerp&#10;&#10;Door AI gegenereerde inhoud is mogelijk onjuist.">
            <a:extLst>
              <a:ext uri="{FF2B5EF4-FFF2-40B4-BE49-F238E27FC236}">
                <a16:creationId xmlns:a16="http://schemas.microsoft.com/office/drawing/2014/main" id="{4257AD01-E42D-6CB5-96D7-CB42259C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5" y="3733955"/>
            <a:ext cx="2476190" cy="2476190"/>
          </a:xfrm>
          <a:prstGeom prst="rect">
            <a:avLst/>
          </a:prstGeom>
        </p:spPr>
      </p:pic>
      <p:pic>
        <p:nvPicPr>
          <p:cNvPr id="7" name="Afbeelding 6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C37E32C7-EDC3-4E74-9897-A6FC93B11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8" name="Afbeelding 7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B91D65AD-1C93-CFB6-2C4D-51B10CE22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4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groen, ontwerp&#10;&#10;Door AI gegenereerde inhoud is mogelijk onjuist.">
            <a:extLst>
              <a:ext uri="{FF2B5EF4-FFF2-40B4-BE49-F238E27FC236}">
                <a16:creationId xmlns:a16="http://schemas.microsoft.com/office/drawing/2014/main" id="{4AA829CE-BB00-DA8D-F412-4790250E4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 b="1088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6B28C4A3-6E59-66E3-84B9-D0917D624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4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979D10-65ED-808A-A182-37789EF60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A75543-4838-A082-15AC-A17C2E66A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577E40C2-7915-8A58-A0C5-C2E16C33F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92E3414-3C23-A1F7-62A9-08D6EF7D03D4}"/>
              </a:ext>
            </a:extLst>
          </p:cNvPr>
          <p:cNvSpPr txBox="1"/>
          <p:nvPr/>
        </p:nvSpPr>
        <p:spPr>
          <a:xfrm>
            <a:off x="2133600" y="2219325"/>
            <a:ext cx="9067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009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Groen</a:t>
            </a:r>
          </a:p>
          <a:p>
            <a:pPr algn="ctr"/>
            <a:r>
              <a:rPr lang="nl-NL" sz="4400" b="1" dirty="0">
                <a:solidFill>
                  <a:srgbClr val="009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kan ik elke dag leven met God?</a:t>
            </a:r>
          </a:p>
        </p:txBody>
      </p:sp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25BE1D3A-93F3-933B-CE5D-333529997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6" name="Afbeelding 5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185CC74E-B92B-0B1D-7639-BCA86DB6E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6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01771-F90F-A75B-7B9B-069170B3C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22B63-A87B-309C-2CFA-2E455558C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7DA7FED3-C0CF-64D2-5C51-9EF2AE000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24AEDEE-8656-4C02-EE3D-9657846AF3FC}"/>
              </a:ext>
            </a:extLst>
          </p:cNvPr>
          <p:cNvSpPr txBox="1"/>
          <p:nvPr/>
        </p:nvSpPr>
        <p:spPr>
          <a:xfrm>
            <a:off x="2084439" y="2789596"/>
            <a:ext cx="9067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009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leer Jezus steeds meer kennen door de Bijbel en gebed. </a:t>
            </a:r>
          </a:p>
          <a:p>
            <a:pPr algn="ctr"/>
            <a:r>
              <a:rPr lang="nl-NL" sz="4400" b="1" dirty="0">
                <a:solidFill>
                  <a:srgbClr val="0098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Andere christenen kunnen helpen om voor God te leven.</a:t>
            </a:r>
          </a:p>
          <a:p>
            <a:pPr algn="ctr"/>
            <a:endParaRPr lang="nl-NL" sz="5400" b="1" dirty="0">
              <a:solidFill>
                <a:srgbClr val="0098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Afbeelding 5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A9FACAC3-F274-DA0E-9342-B7C7CED27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7" name="Afbeelding 6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A74D2825-8442-5CE5-F92F-CEAFA99F9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76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A65C5C-F176-F08E-3D9F-1F03AE30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7C87CD-076B-0322-7739-80F771AA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8DD7278B-A3E9-26B3-05E9-2C1737156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8F2C9118-3C02-6A4E-8ECB-79C9A3782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990600"/>
            <a:ext cx="10287000" cy="6858000"/>
          </a:xfrm>
          <a:prstGeom prst="rect">
            <a:avLst/>
          </a:prstGeom>
        </p:spPr>
      </p:pic>
      <p:pic>
        <p:nvPicPr>
          <p:cNvPr id="6" name="Afbeelding 5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01072BFA-8A5E-43E7-C4D2-99C975580C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7" name="Afbeelding 6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9A30E7FE-0B56-856D-F6CA-F49A69EA6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F2C706-D47A-16EE-B54C-FB82CD775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9BDCD9-CA9F-FC80-61C1-39C06ED9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1B31B503-9635-BE70-8D7A-72B697559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Onlinemedia 3" title="Het 'Blijde Boodschap'-bandje">
            <a:hlinkClick r:id="" action="ppaction://media"/>
            <a:extLst>
              <a:ext uri="{FF2B5EF4-FFF2-40B4-BE49-F238E27FC236}">
                <a16:creationId xmlns:a16="http://schemas.microsoft.com/office/drawing/2014/main" id="{E9B163A1-8C80-2906-AB4F-F2C0E86063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F1EFE3F2-5FC6-446C-A3D8-819DDBED9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2581" b="47646"/>
          <a:stretch>
            <a:fillRect/>
          </a:stretch>
        </p:blipFill>
        <p:spPr>
          <a:xfrm>
            <a:off x="-9978" y="0"/>
            <a:ext cx="12192000" cy="6858000"/>
          </a:xfrm>
          <a:prstGeom prst="rect">
            <a:avLst/>
          </a:prstGeom>
        </p:spPr>
      </p:pic>
      <p:pic>
        <p:nvPicPr>
          <p:cNvPr id="10" name="Afbeelding 9" descr="Afbeelding met tekst, schermopname&#10;&#10;Door AI gegenereerde inhoud is mogelijk onjuist.">
            <a:extLst>
              <a:ext uri="{FF2B5EF4-FFF2-40B4-BE49-F238E27FC236}">
                <a16:creationId xmlns:a16="http://schemas.microsoft.com/office/drawing/2014/main" id="{9577E3D7-4921-35FA-8340-69558023A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6185" r="83971" b="14569"/>
          <a:stretch>
            <a:fillRect/>
          </a:stretch>
        </p:blipFill>
        <p:spPr>
          <a:xfrm>
            <a:off x="11501379" y="1"/>
            <a:ext cx="680643" cy="3898232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C5E779AC-D153-0CC1-855D-5B4576C0DBC1}"/>
              </a:ext>
            </a:extLst>
          </p:cNvPr>
          <p:cNvSpPr/>
          <p:nvPr/>
        </p:nvSpPr>
        <p:spPr>
          <a:xfrm>
            <a:off x="-9978" y="3704949"/>
            <a:ext cx="332777" cy="1766703"/>
          </a:xfrm>
          <a:prstGeom prst="rect">
            <a:avLst/>
          </a:prstGeom>
          <a:solidFill>
            <a:srgbClr val="FDD400"/>
          </a:solidFill>
          <a:ln>
            <a:solidFill>
              <a:srgbClr val="FDD400"/>
            </a:solidFill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5F1B776F-86B9-8A90-74F5-0519CE8DD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geel, clipart, ontwerp&#10;&#10;Door AI gegenereerde inhoud is mogelijk onjuist.">
            <a:extLst>
              <a:ext uri="{FF2B5EF4-FFF2-40B4-BE49-F238E27FC236}">
                <a16:creationId xmlns:a16="http://schemas.microsoft.com/office/drawing/2014/main" id="{CE5345F4-4FD8-6681-6E1F-D04D9FABE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1240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5A708CF4-9276-DF9C-CF4B-0164EDF8A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8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71AA79AD-8692-4A43-5A30-5964F9785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CB0BED9-3898-98C0-A453-E2EA3DFE737D}"/>
              </a:ext>
            </a:extLst>
          </p:cNvPr>
          <p:cNvSpPr txBox="1"/>
          <p:nvPr/>
        </p:nvSpPr>
        <p:spPr>
          <a:xfrm>
            <a:off x="2133600" y="2219325"/>
            <a:ext cx="9067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FCD5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Goud</a:t>
            </a:r>
          </a:p>
          <a:p>
            <a:pPr algn="ctr"/>
            <a:r>
              <a:rPr lang="nl-NL" sz="4400" b="1" dirty="0">
                <a:solidFill>
                  <a:srgbClr val="FCD5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is God en wat heb ik met Hem te maken?</a:t>
            </a:r>
          </a:p>
        </p:txBody>
      </p:sp>
      <p:pic>
        <p:nvPicPr>
          <p:cNvPr id="6" name="Afbeelding 5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1B0C99A9-6513-26FC-574B-5D8584583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7" name="Afbeelding 6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298EA00A-3290-DC9C-798B-07AB56700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2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CA561-C3A9-04A4-22BB-5ECF95684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992B4D-81D4-0B62-B81E-C2148459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504DBDE2-B2A6-F4EA-3829-00BB443D9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9D6894F-0389-40A4-9ACD-14E8B736A651}"/>
              </a:ext>
            </a:extLst>
          </p:cNvPr>
          <p:cNvSpPr txBox="1"/>
          <p:nvPr/>
        </p:nvSpPr>
        <p:spPr>
          <a:xfrm>
            <a:off x="2133600" y="2219325"/>
            <a:ext cx="906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CD5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Koning,</a:t>
            </a:r>
          </a:p>
          <a:p>
            <a:pPr algn="ctr"/>
            <a:r>
              <a:rPr lang="nl-NL" sz="4400" b="1" dirty="0">
                <a:solidFill>
                  <a:srgbClr val="FCD5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 heeft ons gemaakt en wil dat we voor Hem leven.</a:t>
            </a:r>
          </a:p>
        </p:txBody>
      </p:sp>
      <p:pic>
        <p:nvPicPr>
          <p:cNvPr id="2" name="Afbeelding 1" descr="Afbeelding met clipart, ontwerp&#10;&#10;Door AI gegenereerde inhoud is mogelijk onjuist.">
            <a:extLst>
              <a:ext uri="{FF2B5EF4-FFF2-40B4-BE49-F238E27FC236}">
                <a16:creationId xmlns:a16="http://schemas.microsoft.com/office/drawing/2014/main" id="{5B903DF3-55F2-13CC-E99E-54FEDD2BD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24" y="3924300"/>
            <a:ext cx="2514600" cy="2514600"/>
          </a:xfrm>
          <a:prstGeom prst="rect">
            <a:avLst/>
          </a:prstGeom>
        </p:spPr>
      </p:pic>
      <p:pic>
        <p:nvPicPr>
          <p:cNvPr id="6" name="Afbeelding 5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2F49303D-834C-C6D7-297B-D9AA6C4B7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7" name="Afbeelding 6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2ABC9BFC-7D2E-B3BF-D887-D92937386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Graphics, ontwerp&#10;&#10;Door AI gegenereerde inhoud is mogelijk onjuist.">
            <a:extLst>
              <a:ext uri="{FF2B5EF4-FFF2-40B4-BE49-F238E27FC236}">
                <a16:creationId xmlns:a16="http://schemas.microsoft.com/office/drawing/2014/main" id="{465AE1EB-87C4-1AE7-DC67-22E529ED2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1107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3E7A51BA-050B-4BE6-2491-65ED7340E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686FA-67E1-CB99-CDAD-B38DD0CD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3FB049-697F-8895-B50F-435504D77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FBEB5A48-740A-7AEF-F95D-C6D216486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ECCEDA7-F047-727B-008F-E325099B2A98}"/>
              </a:ext>
            </a:extLst>
          </p:cNvPr>
          <p:cNvSpPr txBox="1"/>
          <p:nvPr/>
        </p:nvSpPr>
        <p:spPr>
          <a:xfrm>
            <a:off x="2133600" y="2219325"/>
            <a:ext cx="9067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Zwart</a:t>
            </a:r>
          </a:p>
          <a:p>
            <a:pPr algn="ctr"/>
            <a:r>
              <a:rPr lang="nl-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ben ik en wat heeft God daarmee te maken?</a:t>
            </a:r>
          </a:p>
        </p:txBody>
      </p:sp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0F5DB841-AE8E-8222-BBF9-0085C68AC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6" name="Afbeelding 5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4650C29B-47ED-4135-F4A3-0C382B2F7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3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E05EB-EA57-D67D-152B-C152E706A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746F5D-AFF0-8DAD-645C-D4E96509C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425538DD-E99F-F5BC-B5FA-2DCCF9E2A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EAE97C3-7A7E-94DD-8EBA-8668224CE855}"/>
              </a:ext>
            </a:extLst>
          </p:cNvPr>
          <p:cNvSpPr txBox="1"/>
          <p:nvPr/>
        </p:nvSpPr>
        <p:spPr>
          <a:xfrm>
            <a:off x="2133600" y="2219325"/>
            <a:ext cx="906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Mijn zonden maken een scheiding tussen God en mij.</a:t>
            </a:r>
          </a:p>
        </p:txBody>
      </p:sp>
      <p:pic>
        <p:nvPicPr>
          <p:cNvPr id="5" name="Afbeelding 4" descr="Afbeelding met clipart, Graphics, silhouet&#10;&#10;Door AI gegenereerde inhoud is mogelijk onjuist.">
            <a:extLst>
              <a:ext uri="{FF2B5EF4-FFF2-40B4-BE49-F238E27FC236}">
                <a16:creationId xmlns:a16="http://schemas.microsoft.com/office/drawing/2014/main" id="{C53D6D1B-6082-E439-0C93-A2D8A207E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65875"/>
            <a:ext cx="2476190" cy="2476190"/>
          </a:xfrm>
          <a:prstGeom prst="rect">
            <a:avLst/>
          </a:prstGeom>
        </p:spPr>
      </p:pic>
      <p:pic>
        <p:nvPicPr>
          <p:cNvPr id="7" name="Afbeelding 6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FE3E520A-A80A-5C1F-19CE-92E8A9D3A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9" name="Afbeelding 8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ED440401-F04D-AFCB-45C3-FF4D03886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2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symbool, rood, Karmijn, Kastanjebruin&#10;&#10;Door AI gegenereerde inhoud is mogelijk onjuist.">
            <a:extLst>
              <a:ext uri="{FF2B5EF4-FFF2-40B4-BE49-F238E27FC236}">
                <a16:creationId xmlns:a16="http://schemas.microsoft.com/office/drawing/2014/main" id="{B10A7BA2-C7AC-4D8C-01F4-A39B181D2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 b="939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3A0A8DC0-ACE5-CEA4-5B8C-8B485EF82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4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829209-336D-DF5E-70BC-A0132C93E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A1C766-3AF0-4F6A-C1E5-CC47928E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Afbeelding 2" descr="Afbeelding met Kinderkunst, Graphics, illustratie, kunst&#10;&#10;Door AI gegenereerde inhoud is mogelijk onjuist.">
            <a:extLst>
              <a:ext uri="{FF2B5EF4-FFF2-40B4-BE49-F238E27FC236}">
                <a16:creationId xmlns:a16="http://schemas.microsoft.com/office/drawing/2014/main" id="{EB83774D-854F-FB1F-55CD-E58E89DF7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AAD055-29C6-5A3F-66C7-0101A0EE4660}"/>
              </a:ext>
            </a:extLst>
          </p:cNvPr>
          <p:cNvSpPr txBox="1"/>
          <p:nvPr/>
        </p:nvSpPr>
        <p:spPr>
          <a:xfrm>
            <a:off x="2133600" y="2219325"/>
            <a:ext cx="9067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DE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Rood</a:t>
            </a:r>
          </a:p>
          <a:p>
            <a:pPr algn="ctr"/>
            <a:r>
              <a:rPr lang="nl-NL" sz="4400" b="1" dirty="0">
                <a:solidFill>
                  <a:srgbClr val="DE1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is de Heere Jezus en waarom heb ik Hem nodig?</a:t>
            </a:r>
          </a:p>
        </p:txBody>
      </p:sp>
      <p:pic>
        <p:nvPicPr>
          <p:cNvPr id="5" name="Afbeelding 4" descr="Afbeelding met tekst, Lettertype, logo, symbool&#10;&#10;Door AI gegenereerde inhoud is mogelijk onjuist.">
            <a:extLst>
              <a:ext uri="{FF2B5EF4-FFF2-40B4-BE49-F238E27FC236}">
                <a16:creationId xmlns:a16="http://schemas.microsoft.com/office/drawing/2014/main" id="{06E5001A-0C94-44D8-A387-DCE20455B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" y="148296"/>
            <a:ext cx="695267" cy="343861"/>
          </a:xfrm>
          <a:prstGeom prst="rect">
            <a:avLst/>
          </a:prstGeom>
        </p:spPr>
      </p:pic>
      <p:pic>
        <p:nvPicPr>
          <p:cNvPr id="6" name="Afbeelding 5" descr="Afbeelding met tekst, kaart, grafische vormgeving, Graphics&#10;&#10;Door AI gegenereerde inhoud is mogelijk onjuist.">
            <a:extLst>
              <a:ext uri="{FF2B5EF4-FFF2-40B4-BE49-F238E27FC236}">
                <a16:creationId xmlns:a16="http://schemas.microsoft.com/office/drawing/2014/main" id="{B08CC9D3-49E2-8960-71D5-DD852C162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76659" r="19538" b="16732"/>
          <a:stretch>
            <a:fillRect/>
          </a:stretch>
        </p:blipFill>
        <p:spPr>
          <a:xfrm>
            <a:off x="8945191" y="0"/>
            <a:ext cx="3265859" cy="4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858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157</Words>
  <Application>Microsoft Macintosh PowerPoint</Application>
  <PresentationFormat>Widescreen</PresentationFormat>
  <Paragraphs>23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Cathilda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Dietie Gommer</dc:creator>
  <cp:lastModifiedBy>Johan van Zaanen</cp:lastModifiedBy>
  <cp:revision>4</cp:revision>
  <dcterms:created xsi:type="dcterms:W3CDTF">2025-09-10T06:55:12Z</dcterms:created>
  <dcterms:modified xsi:type="dcterms:W3CDTF">2025-09-23T11:16:47Z</dcterms:modified>
</cp:coreProperties>
</file>